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1"/>
  </p:handoutMasterIdLst>
  <p:sldIdLst>
    <p:sldId id="256" r:id="rId5"/>
    <p:sldId id="278" r:id="rId6"/>
    <p:sldId id="279" r:id="rId7"/>
    <p:sldId id="290" r:id="rId8"/>
    <p:sldId id="291" r:id="rId9"/>
    <p:sldId id="289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259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7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4" y="2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Nienhuis" userId="2c6c04f1-77c7-44b5-a463-93386779ab63" providerId="ADAL" clId="{B1E6FCE2-B1EF-495A-AC10-0BE7CC109759}"/>
    <pc:docChg chg="undo custSel addSld delSld modSld sldOrd">
      <pc:chgData name="Ben Nienhuis" userId="2c6c04f1-77c7-44b5-a463-93386779ab63" providerId="ADAL" clId="{B1E6FCE2-B1EF-495A-AC10-0BE7CC109759}" dt="2021-02-02T14:11:09.273" v="1979" actId="20577"/>
      <pc:docMkLst>
        <pc:docMk/>
      </pc:docMkLst>
      <pc:sldChg chg="del">
        <pc:chgData name="Ben Nienhuis" userId="2c6c04f1-77c7-44b5-a463-93386779ab63" providerId="ADAL" clId="{B1E6FCE2-B1EF-495A-AC10-0BE7CC109759}" dt="2021-02-02T12:59:58.130" v="952" actId="2696"/>
        <pc:sldMkLst>
          <pc:docMk/>
          <pc:sldMk cId="2209577733" sldId="260"/>
        </pc:sldMkLst>
      </pc:sldChg>
      <pc:sldChg chg="del">
        <pc:chgData name="Ben Nienhuis" userId="2c6c04f1-77c7-44b5-a463-93386779ab63" providerId="ADAL" clId="{B1E6FCE2-B1EF-495A-AC10-0BE7CC109759}" dt="2021-02-02T12:59:59.199" v="953" actId="2696"/>
        <pc:sldMkLst>
          <pc:docMk/>
          <pc:sldMk cId="3966828359" sldId="270"/>
        </pc:sldMkLst>
      </pc:sldChg>
      <pc:sldChg chg="del">
        <pc:chgData name="Ben Nienhuis" userId="2c6c04f1-77c7-44b5-a463-93386779ab63" providerId="ADAL" clId="{B1E6FCE2-B1EF-495A-AC10-0BE7CC109759}" dt="2021-02-02T13:00:09.116" v="956" actId="2696"/>
        <pc:sldMkLst>
          <pc:docMk/>
          <pc:sldMk cId="92788765" sldId="276"/>
        </pc:sldMkLst>
      </pc:sldChg>
      <pc:sldChg chg="modSp">
        <pc:chgData name="Ben Nienhuis" userId="2c6c04f1-77c7-44b5-a463-93386779ab63" providerId="ADAL" clId="{B1E6FCE2-B1EF-495A-AC10-0BE7CC109759}" dt="2021-02-02T11:38:29.342" v="24" actId="20577"/>
        <pc:sldMkLst>
          <pc:docMk/>
          <pc:sldMk cId="2404832833" sldId="278"/>
        </pc:sldMkLst>
        <pc:spChg chg="mod">
          <ac:chgData name="Ben Nienhuis" userId="2c6c04f1-77c7-44b5-a463-93386779ab63" providerId="ADAL" clId="{B1E6FCE2-B1EF-495A-AC10-0BE7CC109759}" dt="2021-02-02T11:38:29.342" v="24" actId="20577"/>
          <ac:spMkLst>
            <pc:docMk/>
            <pc:sldMk cId="2404832833" sldId="278"/>
            <ac:spMk id="3" creationId="{00000000-0000-0000-0000-000000000000}"/>
          </ac:spMkLst>
        </pc:spChg>
      </pc:sldChg>
      <pc:sldChg chg="modSp">
        <pc:chgData name="Ben Nienhuis" userId="2c6c04f1-77c7-44b5-a463-93386779ab63" providerId="ADAL" clId="{B1E6FCE2-B1EF-495A-AC10-0BE7CC109759}" dt="2021-02-02T11:42:21.026" v="45" actId="6549"/>
        <pc:sldMkLst>
          <pc:docMk/>
          <pc:sldMk cId="61219847" sldId="279"/>
        </pc:sldMkLst>
        <pc:spChg chg="mod">
          <ac:chgData name="Ben Nienhuis" userId="2c6c04f1-77c7-44b5-a463-93386779ab63" providerId="ADAL" clId="{B1E6FCE2-B1EF-495A-AC10-0BE7CC109759}" dt="2021-02-02T11:42:21.026" v="45" actId="6549"/>
          <ac:spMkLst>
            <pc:docMk/>
            <pc:sldMk cId="61219847" sldId="279"/>
            <ac:spMk id="5" creationId="{00000000-0000-0000-0000-000000000000}"/>
          </ac:spMkLst>
        </pc:spChg>
      </pc:sldChg>
      <pc:sldChg chg="del">
        <pc:chgData name="Ben Nienhuis" userId="2c6c04f1-77c7-44b5-a463-93386779ab63" providerId="ADAL" clId="{B1E6FCE2-B1EF-495A-AC10-0BE7CC109759}" dt="2021-02-02T12:59:59.715" v="954" actId="2696"/>
        <pc:sldMkLst>
          <pc:docMk/>
          <pc:sldMk cId="923847268" sldId="286"/>
        </pc:sldMkLst>
      </pc:sldChg>
      <pc:sldChg chg="del">
        <pc:chgData name="Ben Nienhuis" userId="2c6c04f1-77c7-44b5-a463-93386779ab63" providerId="ADAL" clId="{B1E6FCE2-B1EF-495A-AC10-0BE7CC109759}" dt="2021-02-02T13:00:01.674" v="955" actId="2696"/>
        <pc:sldMkLst>
          <pc:docMk/>
          <pc:sldMk cId="4272031105" sldId="287"/>
        </pc:sldMkLst>
      </pc:sldChg>
      <pc:sldChg chg="addSp delSp modSp add del modAnim">
        <pc:chgData name="Ben Nienhuis" userId="2c6c04f1-77c7-44b5-a463-93386779ab63" providerId="ADAL" clId="{B1E6FCE2-B1EF-495A-AC10-0BE7CC109759}" dt="2021-02-02T11:48:09.031" v="196" actId="2696"/>
        <pc:sldMkLst>
          <pc:docMk/>
          <pc:sldMk cId="717265509" sldId="288"/>
        </pc:sldMkLst>
        <pc:spChg chg="mod">
          <ac:chgData name="Ben Nienhuis" userId="2c6c04f1-77c7-44b5-a463-93386779ab63" providerId="ADAL" clId="{B1E6FCE2-B1EF-495A-AC10-0BE7CC109759}" dt="2021-02-02T11:41:42.706" v="30" actId="20577"/>
          <ac:spMkLst>
            <pc:docMk/>
            <pc:sldMk cId="717265509" sldId="288"/>
            <ac:spMk id="5" creationId="{00000000-0000-0000-0000-000000000000}"/>
          </ac:spMkLst>
        </pc:spChg>
        <pc:spChg chg="add mod">
          <ac:chgData name="Ben Nienhuis" userId="2c6c04f1-77c7-44b5-a463-93386779ab63" providerId="ADAL" clId="{B1E6FCE2-B1EF-495A-AC10-0BE7CC109759}" dt="2021-02-02T11:45:39.099" v="155" actId="6549"/>
          <ac:spMkLst>
            <pc:docMk/>
            <pc:sldMk cId="717265509" sldId="288"/>
            <ac:spMk id="7" creationId="{0B0EE3C9-F8C3-4097-B6F9-4E05D60C636B}"/>
          </ac:spMkLst>
        </pc:spChg>
        <pc:picChg chg="add del">
          <ac:chgData name="Ben Nienhuis" userId="2c6c04f1-77c7-44b5-a463-93386779ab63" providerId="ADAL" clId="{B1E6FCE2-B1EF-495A-AC10-0BE7CC109759}" dt="2021-02-02T11:42:36.657" v="47" actId="478"/>
          <ac:picMkLst>
            <pc:docMk/>
            <pc:sldMk cId="717265509" sldId="288"/>
            <ac:picMk id="2" creationId="{C589686F-CD43-4606-AA98-B3A238CBC520}"/>
          </ac:picMkLst>
        </pc:picChg>
        <pc:picChg chg="add del">
          <ac:chgData name="Ben Nienhuis" userId="2c6c04f1-77c7-44b5-a463-93386779ab63" providerId="ADAL" clId="{B1E6FCE2-B1EF-495A-AC10-0BE7CC109759}" dt="2021-02-02T11:43:35.935" v="49" actId="478"/>
          <ac:picMkLst>
            <pc:docMk/>
            <pc:sldMk cId="717265509" sldId="288"/>
            <ac:picMk id="3" creationId="{AA5BA6EB-0374-4923-96E5-BD2D6864EC89}"/>
          </ac:picMkLst>
        </pc:picChg>
        <pc:picChg chg="add mod">
          <ac:chgData name="Ben Nienhuis" userId="2c6c04f1-77c7-44b5-a463-93386779ab63" providerId="ADAL" clId="{B1E6FCE2-B1EF-495A-AC10-0BE7CC109759}" dt="2021-02-02T11:46:37.251" v="160" actId="14100"/>
          <ac:picMkLst>
            <pc:docMk/>
            <pc:sldMk cId="717265509" sldId="288"/>
            <ac:picMk id="6" creationId="{D7C5CA51-7BD8-421A-8D05-5BE51FBC06CC}"/>
          </ac:picMkLst>
        </pc:picChg>
      </pc:sldChg>
      <pc:sldChg chg="addSp delSp modSp add modAnim">
        <pc:chgData name="Ben Nienhuis" userId="2c6c04f1-77c7-44b5-a463-93386779ab63" providerId="ADAL" clId="{B1E6FCE2-B1EF-495A-AC10-0BE7CC109759}" dt="2021-02-02T12:05:14.193" v="577"/>
        <pc:sldMkLst>
          <pc:docMk/>
          <pc:sldMk cId="2763820583" sldId="289"/>
        </pc:sldMkLst>
        <pc:spChg chg="mod">
          <ac:chgData name="Ben Nienhuis" userId="2c6c04f1-77c7-44b5-a463-93386779ab63" providerId="ADAL" clId="{B1E6FCE2-B1EF-495A-AC10-0BE7CC109759}" dt="2021-02-02T12:04:20.821" v="571" actId="20577"/>
          <ac:spMkLst>
            <pc:docMk/>
            <pc:sldMk cId="2763820583" sldId="289"/>
            <ac:spMk id="5" creationId="{00000000-0000-0000-0000-000000000000}"/>
          </ac:spMkLst>
        </pc:spChg>
        <pc:picChg chg="add del">
          <ac:chgData name="Ben Nienhuis" userId="2c6c04f1-77c7-44b5-a463-93386779ab63" providerId="ADAL" clId="{B1E6FCE2-B1EF-495A-AC10-0BE7CC109759}" dt="2021-02-02T11:59:55.414" v="455" actId="478"/>
          <ac:picMkLst>
            <pc:docMk/>
            <pc:sldMk cId="2763820583" sldId="289"/>
            <ac:picMk id="2" creationId="{A4E874FA-F210-410B-8F64-7B91E7C68B27}"/>
          </ac:picMkLst>
        </pc:picChg>
        <pc:picChg chg="add del">
          <ac:chgData name="Ben Nienhuis" userId="2c6c04f1-77c7-44b5-a463-93386779ab63" providerId="ADAL" clId="{B1E6FCE2-B1EF-495A-AC10-0BE7CC109759}" dt="2021-02-02T12:00:36.383" v="457" actId="478"/>
          <ac:picMkLst>
            <pc:docMk/>
            <pc:sldMk cId="2763820583" sldId="289"/>
            <ac:picMk id="3" creationId="{F0B58E6E-AC76-4F88-B9B4-9531D0BD499D}"/>
          </ac:picMkLst>
        </pc:picChg>
        <pc:picChg chg="add del">
          <ac:chgData name="Ben Nienhuis" userId="2c6c04f1-77c7-44b5-a463-93386779ab63" providerId="ADAL" clId="{B1E6FCE2-B1EF-495A-AC10-0BE7CC109759}" dt="2021-02-02T12:00:55.064" v="459" actId="478"/>
          <ac:picMkLst>
            <pc:docMk/>
            <pc:sldMk cId="2763820583" sldId="289"/>
            <ac:picMk id="6" creationId="{F33D16B2-BC44-4C39-B0F6-E969B7535CB3}"/>
          </ac:picMkLst>
        </pc:picChg>
        <pc:picChg chg="add del">
          <ac:chgData name="Ben Nienhuis" userId="2c6c04f1-77c7-44b5-a463-93386779ab63" providerId="ADAL" clId="{B1E6FCE2-B1EF-495A-AC10-0BE7CC109759}" dt="2021-02-02T12:01:43.774" v="461" actId="478"/>
          <ac:picMkLst>
            <pc:docMk/>
            <pc:sldMk cId="2763820583" sldId="289"/>
            <ac:picMk id="7" creationId="{E003889C-B91F-4407-A926-DEB235BF5C7C}"/>
          </ac:picMkLst>
        </pc:picChg>
        <pc:picChg chg="add del">
          <ac:chgData name="Ben Nienhuis" userId="2c6c04f1-77c7-44b5-a463-93386779ab63" providerId="ADAL" clId="{B1E6FCE2-B1EF-495A-AC10-0BE7CC109759}" dt="2021-02-02T12:02:54.543" v="465" actId="478"/>
          <ac:picMkLst>
            <pc:docMk/>
            <pc:sldMk cId="2763820583" sldId="289"/>
            <ac:picMk id="8" creationId="{8E6E835B-1F47-46B6-9320-B3D1F1254F3F}"/>
          </ac:picMkLst>
        </pc:picChg>
        <pc:picChg chg="add mod">
          <ac:chgData name="Ben Nienhuis" userId="2c6c04f1-77c7-44b5-a463-93386779ab63" providerId="ADAL" clId="{B1E6FCE2-B1EF-495A-AC10-0BE7CC109759}" dt="2021-02-02T12:03:05.707" v="467" actId="1076"/>
          <ac:picMkLst>
            <pc:docMk/>
            <pc:sldMk cId="2763820583" sldId="289"/>
            <ac:picMk id="9" creationId="{870E5DBE-971F-46CB-91BB-8BA91DFA5322}"/>
          </ac:picMkLst>
        </pc:picChg>
      </pc:sldChg>
      <pc:sldChg chg="addSp delSp modSp add delAnim modAnim">
        <pc:chgData name="Ben Nienhuis" userId="2c6c04f1-77c7-44b5-a463-93386779ab63" providerId="ADAL" clId="{B1E6FCE2-B1EF-495A-AC10-0BE7CC109759}" dt="2021-02-02T12:52:00.348" v="746" actId="14100"/>
        <pc:sldMkLst>
          <pc:docMk/>
          <pc:sldMk cId="2461905272" sldId="290"/>
        </pc:sldMkLst>
        <pc:spChg chg="mod">
          <ac:chgData name="Ben Nienhuis" userId="2c6c04f1-77c7-44b5-a463-93386779ab63" providerId="ADAL" clId="{B1E6FCE2-B1EF-495A-AC10-0BE7CC109759}" dt="2021-02-02T11:47:41.439" v="195" actId="20577"/>
          <ac:spMkLst>
            <pc:docMk/>
            <pc:sldMk cId="2461905272" sldId="290"/>
            <ac:spMk id="7" creationId="{0B0EE3C9-F8C3-4097-B6F9-4E05D60C636B}"/>
          </ac:spMkLst>
        </pc:spChg>
        <pc:picChg chg="add mod">
          <ac:chgData name="Ben Nienhuis" userId="2c6c04f1-77c7-44b5-a463-93386779ab63" providerId="ADAL" clId="{B1E6FCE2-B1EF-495A-AC10-0BE7CC109759}" dt="2021-02-02T12:52:00.348" v="746" actId="14100"/>
          <ac:picMkLst>
            <pc:docMk/>
            <pc:sldMk cId="2461905272" sldId="290"/>
            <ac:picMk id="2" creationId="{4CD6DEDC-8841-4E7E-9CC3-0E1D8738419E}"/>
          </ac:picMkLst>
        </pc:picChg>
        <pc:picChg chg="del">
          <ac:chgData name="Ben Nienhuis" userId="2c6c04f1-77c7-44b5-a463-93386779ab63" providerId="ADAL" clId="{B1E6FCE2-B1EF-495A-AC10-0BE7CC109759}" dt="2021-02-02T12:51:26.930" v="743" actId="478"/>
          <ac:picMkLst>
            <pc:docMk/>
            <pc:sldMk cId="2461905272" sldId="290"/>
            <ac:picMk id="6" creationId="{D7C5CA51-7BD8-421A-8D05-5BE51FBC06CC}"/>
          </ac:picMkLst>
        </pc:picChg>
      </pc:sldChg>
      <pc:sldChg chg="addSp delSp modSp add delAnim modAnim">
        <pc:chgData name="Ben Nienhuis" userId="2c6c04f1-77c7-44b5-a463-93386779ab63" providerId="ADAL" clId="{B1E6FCE2-B1EF-495A-AC10-0BE7CC109759}" dt="2021-02-02T11:51:13.802" v="333" actId="1076"/>
        <pc:sldMkLst>
          <pc:docMk/>
          <pc:sldMk cId="1519222353" sldId="291"/>
        </pc:sldMkLst>
        <pc:spChg chg="mod">
          <ac:chgData name="Ben Nienhuis" userId="2c6c04f1-77c7-44b5-a463-93386779ab63" providerId="ADAL" clId="{B1E6FCE2-B1EF-495A-AC10-0BE7CC109759}" dt="2021-02-02T11:50:48.333" v="328" actId="6549"/>
          <ac:spMkLst>
            <pc:docMk/>
            <pc:sldMk cId="1519222353" sldId="291"/>
            <ac:spMk id="7" creationId="{0B0EE3C9-F8C3-4097-B6F9-4E05D60C636B}"/>
          </ac:spMkLst>
        </pc:spChg>
        <pc:picChg chg="add mod">
          <ac:chgData name="Ben Nienhuis" userId="2c6c04f1-77c7-44b5-a463-93386779ab63" providerId="ADAL" clId="{B1E6FCE2-B1EF-495A-AC10-0BE7CC109759}" dt="2021-02-02T11:51:13.802" v="333" actId="1076"/>
          <ac:picMkLst>
            <pc:docMk/>
            <pc:sldMk cId="1519222353" sldId="291"/>
            <ac:picMk id="2" creationId="{7710BDF0-5182-4F37-BE36-9F25EC3960E9}"/>
          </ac:picMkLst>
        </pc:picChg>
        <pc:picChg chg="del">
          <ac:chgData name="Ben Nienhuis" userId="2c6c04f1-77c7-44b5-a463-93386779ab63" providerId="ADAL" clId="{B1E6FCE2-B1EF-495A-AC10-0BE7CC109759}" dt="2021-02-02T11:50:10.105" v="198" actId="478"/>
          <ac:picMkLst>
            <pc:docMk/>
            <pc:sldMk cId="1519222353" sldId="291"/>
            <ac:picMk id="6" creationId="{D7C5CA51-7BD8-421A-8D05-5BE51FBC06CC}"/>
          </ac:picMkLst>
        </pc:picChg>
      </pc:sldChg>
      <pc:sldChg chg="modSp add modAnim">
        <pc:chgData name="Ben Nienhuis" userId="2c6c04f1-77c7-44b5-a463-93386779ab63" providerId="ADAL" clId="{B1E6FCE2-B1EF-495A-AC10-0BE7CC109759}" dt="2021-02-02T12:55:06.434" v="847" actId="20577"/>
        <pc:sldMkLst>
          <pc:docMk/>
          <pc:sldMk cId="4264519778" sldId="292"/>
        </pc:sldMkLst>
        <pc:spChg chg="mod">
          <ac:chgData name="Ben Nienhuis" userId="2c6c04f1-77c7-44b5-a463-93386779ab63" providerId="ADAL" clId="{B1E6FCE2-B1EF-495A-AC10-0BE7CC109759}" dt="2021-02-02T12:55:06.434" v="847" actId="20577"/>
          <ac:spMkLst>
            <pc:docMk/>
            <pc:sldMk cId="4264519778" sldId="292"/>
            <ac:spMk id="5" creationId="{00000000-0000-0000-0000-000000000000}"/>
          </ac:spMkLst>
        </pc:spChg>
      </pc:sldChg>
      <pc:sldChg chg="addSp modSp add modAnim">
        <pc:chgData name="Ben Nienhuis" userId="2c6c04f1-77c7-44b5-a463-93386779ab63" providerId="ADAL" clId="{B1E6FCE2-B1EF-495A-AC10-0BE7CC109759}" dt="2021-02-02T12:59:35" v="949" actId="20577"/>
        <pc:sldMkLst>
          <pc:docMk/>
          <pc:sldMk cId="161301094" sldId="293"/>
        </pc:sldMkLst>
        <pc:spChg chg="add mod">
          <ac:chgData name="Ben Nienhuis" userId="2c6c04f1-77c7-44b5-a463-93386779ab63" providerId="ADAL" clId="{B1E6FCE2-B1EF-495A-AC10-0BE7CC109759}" dt="2021-02-02T12:59:35" v="949" actId="20577"/>
          <ac:spMkLst>
            <pc:docMk/>
            <pc:sldMk cId="161301094" sldId="293"/>
            <ac:spMk id="3" creationId="{27734BF9-A46F-43E4-837D-03F0545B2540}"/>
          </ac:spMkLst>
        </pc:spChg>
        <pc:spChg chg="mod">
          <ac:chgData name="Ben Nienhuis" userId="2c6c04f1-77c7-44b5-a463-93386779ab63" providerId="ADAL" clId="{B1E6FCE2-B1EF-495A-AC10-0BE7CC109759}" dt="2021-02-02T12:55:36.700" v="878" actId="1076"/>
          <ac:spMkLst>
            <pc:docMk/>
            <pc:sldMk cId="161301094" sldId="293"/>
            <ac:spMk id="5" creationId="{00000000-0000-0000-0000-000000000000}"/>
          </ac:spMkLst>
        </pc:spChg>
        <pc:picChg chg="add mod">
          <ac:chgData name="Ben Nienhuis" userId="2c6c04f1-77c7-44b5-a463-93386779ab63" providerId="ADAL" clId="{B1E6FCE2-B1EF-495A-AC10-0BE7CC109759}" dt="2021-02-02T12:53:43.347" v="753" actId="1076"/>
          <ac:picMkLst>
            <pc:docMk/>
            <pc:sldMk cId="161301094" sldId="293"/>
            <ac:picMk id="2" creationId="{12EE0CB2-BA88-4431-92F9-17F9FE3413A6}"/>
          </ac:picMkLst>
        </pc:picChg>
      </pc:sldChg>
      <pc:sldChg chg="addSp modSp add ord modAnim">
        <pc:chgData name="Ben Nienhuis" userId="2c6c04f1-77c7-44b5-a463-93386779ab63" providerId="ADAL" clId="{B1E6FCE2-B1EF-495A-AC10-0BE7CC109759}" dt="2021-02-02T12:57:48.916" v="925"/>
        <pc:sldMkLst>
          <pc:docMk/>
          <pc:sldMk cId="2439028034" sldId="294"/>
        </pc:sldMkLst>
        <pc:spChg chg="mod">
          <ac:chgData name="Ben Nienhuis" userId="2c6c04f1-77c7-44b5-a463-93386779ab63" providerId="ADAL" clId="{B1E6FCE2-B1EF-495A-AC10-0BE7CC109759}" dt="2021-02-02T12:56:52.144" v="920" actId="20577"/>
          <ac:spMkLst>
            <pc:docMk/>
            <pc:sldMk cId="2439028034" sldId="294"/>
            <ac:spMk id="5" creationId="{00000000-0000-0000-0000-000000000000}"/>
          </ac:spMkLst>
        </pc:spChg>
        <pc:picChg chg="add mod">
          <ac:chgData name="Ben Nienhuis" userId="2c6c04f1-77c7-44b5-a463-93386779ab63" providerId="ADAL" clId="{B1E6FCE2-B1EF-495A-AC10-0BE7CC109759}" dt="2021-02-02T12:57:22.540" v="923" actId="1076"/>
          <ac:picMkLst>
            <pc:docMk/>
            <pc:sldMk cId="2439028034" sldId="294"/>
            <ac:picMk id="2" creationId="{53DDE37E-573D-4A54-8C32-7A1F15B7D731}"/>
          </ac:picMkLst>
        </pc:picChg>
      </pc:sldChg>
      <pc:sldChg chg="addSp delSp modSp add ord modAnim">
        <pc:chgData name="Ben Nienhuis" userId="2c6c04f1-77c7-44b5-a463-93386779ab63" providerId="ADAL" clId="{B1E6FCE2-B1EF-495A-AC10-0BE7CC109759}" dt="2021-02-02T13:06:05.176" v="1048" actId="478"/>
        <pc:sldMkLst>
          <pc:docMk/>
          <pc:sldMk cId="1461493707" sldId="295"/>
        </pc:sldMkLst>
        <pc:spChg chg="mod">
          <ac:chgData name="Ben Nienhuis" userId="2c6c04f1-77c7-44b5-a463-93386779ab63" providerId="ADAL" clId="{B1E6FCE2-B1EF-495A-AC10-0BE7CC109759}" dt="2021-02-02T13:05:32.050" v="1044" actId="20577"/>
          <ac:spMkLst>
            <pc:docMk/>
            <pc:sldMk cId="1461493707" sldId="295"/>
            <ac:spMk id="5" creationId="{00000000-0000-0000-0000-000000000000}"/>
          </ac:spMkLst>
        </pc:spChg>
        <pc:picChg chg="add del mod">
          <ac:chgData name="Ben Nienhuis" userId="2c6c04f1-77c7-44b5-a463-93386779ab63" providerId="ADAL" clId="{B1E6FCE2-B1EF-495A-AC10-0BE7CC109759}" dt="2021-02-02T13:06:05.176" v="1048" actId="478"/>
          <ac:picMkLst>
            <pc:docMk/>
            <pc:sldMk cId="1461493707" sldId="295"/>
            <ac:picMk id="2" creationId="{A8B354E2-C2FC-45D9-920F-2F60AC24416F}"/>
          </ac:picMkLst>
        </pc:picChg>
      </pc:sldChg>
      <pc:sldChg chg="addSp delSp modSp add">
        <pc:chgData name="Ben Nienhuis" userId="2c6c04f1-77c7-44b5-a463-93386779ab63" providerId="ADAL" clId="{B1E6FCE2-B1EF-495A-AC10-0BE7CC109759}" dt="2021-02-02T13:24:02.059" v="1322" actId="20577"/>
        <pc:sldMkLst>
          <pc:docMk/>
          <pc:sldMk cId="1993755351" sldId="296"/>
        </pc:sldMkLst>
        <pc:spChg chg="mod">
          <ac:chgData name="Ben Nienhuis" userId="2c6c04f1-77c7-44b5-a463-93386779ab63" providerId="ADAL" clId="{B1E6FCE2-B1EF-495A-AC10-0BE7CC109759}" dt="2021-02-02T13:00:29.952" v="973" actId="20577"/>
          <ac:spMkLst>
            <pc:docMk/>
            <pc:sldMk cId="1993755351" sldId="296"/>
            <ac:spMk id="4" creationId="{00000000-0000-0000-0000-000000000000}"/>
          </ac:spMkLst>
        </pc:spChg>
        <pc:spChg chg="mod">
          <ac:chgData name="Ben Nienhuis" userId="2c6c04f1-77c7-44b5-a463-93386779ab63" providerId="ADAL" clId="{B1E6FCE2-B1EF-495A-AC10-0BE7CC109759}" dt="2021-02-02T13:12:01.920" v="1111" actId="20577"/>
          <ac:spMkLst>
            <pc:docMk/>
            <pc:sldMk cId="1993755351" sldId="296"/>
            <ac:spMk id="5" creationId="{00000000-0000-0000-0000-000000000000}"/>
          </ac:spMkLst>
        </pc:spChg>
        <pc:spChg chg="add mod">
          <ac:chgData name="Ben Nienhuis" userId="2c6c04f1-77c7-44b5-a463-93386779ab63" providerId="ADAL" clId="{B1E6FCE2-B1EF-495A-AC10-0BE7CC109759}" dt="2021-02-02T13:24:02.059" v="1322" actId="20577"/>
          <ac:spMkLst>
            <pc:docMk/>
            <pc:sldMk cId="1993755351" sldId="296"/>
            <ac:spMk id="7" creationId="{6BBC153D-4AD1-4C18-8B27-71A78681D323}"/>
          </ac:spMkLst>
        </pc:spChg>
        <pc:picChg chg="del">
          <ac:chgData name="Ben Nienhuis" userId="2c6c04f1-77c7-44b5-a463-93386779ab63" providerId="ADAL" clId="{B1E6FCE2-B1EF-495A-AC10-0BE7CC109759}" dt="2021-02-02T13:06:15.539" v="1049" actId="478"/>
          <ac:picMkLst>
            <pc:docMk/>
            <pc:sldMk cId="1993755351" sldId="296"/>
            <ac:picMk id="2" creationId="{A8B354E2-C2FC-45D9-920F-2F60AC24416F}"/>
          </ac:picMkLst>
        </pc:picChg>
        <pc:picChg chg="add del">
          <ac:chgData name="Ben Nienhuis" userId="2c6c04f1-77c7-44b5-a463-93386779ab63" providerId="ADAL" clId="{B1E6FCE2-B1EF-495A-AC10-0BE7CC109759}" dt="2021-02-02T13:12:14.112" v="1113" actId="478"/>
          <ac:picMkLst>
            <pc:docMk/>
            <pc:sldMk cId="1993755351" sldId="296"/>
            <ac:picMk id="3" creationId="{77BDCB57-9021-46F0-988B-E3E2DF37029E}"/>
          </ac:picMkLst>
        </pc:picChg>
        <pc:picChg chg="add mod">
          <ac:chgData name="Ben Nienhuis" userId="2c6c04f1-77c7-44b5-a463-93386779ab63" providerId="ADAL" clId="{B1E6FCE2-B1EF-495A-AC10-0BE7CC109759}" dt="2021-02-02T13:16:11.172" v="1115" actId="1076"/>
          <ac:picMkLst>
            <pc:docMk/>
            <pc:sldMk cId="1993755351" sldId="296"/>
            <ac:picMk id="6" creationId="{EA29B1AE-DD2F-4686-BCAE-9AB0CA249644}"/>
          </ac:picMkLst>
        </pc:picChg>
      </pc:sldChg>
      <pc:sldChg chg="addSp delSp modSp add">
        <pc:chgData name="Ben Nienhuis" userId="2c6c04f1-77c7-44b5-a463-93386779ab63" providerId="ADAL" clId="{B1E6FCE2-B1EF-495A-AC10-0BE7CC109759}" dt="2021-02-02T13:35:15.133" v="1466" actId="478"/>
        <pc:sldMkLst>
          <pc:docMk/>
          <pc:sldMk cId="2565961729" sldId="297"/>
        </pc:sldMkLst>
        <pc:spChg chg="mod">
          <ac:chgData name="Ben Nienhuis" userId="2c6c04f1-77c7-44b5-a463-93386779ab63" providerId="ADAL" clId="{B1E6FCE2-B1EF-495A-AC10-0BE7CC109759}" dt="2021-02-02T13:24:35.286" v="1348" actId="6549"/>
          <ac:spMkLst>
            <pc:docMk/>
            <pc:sldMk cId="2565961729" sldId="297"/>
            <ac:spMk id="5" creationId="{00000000-0000-0000-0000-000000000000}"/>
          </ac:spMkLst>
        </pc:spChg>
        <pc:spChg chg="mod">
          <ac:chgData name="Ben Nienhuis" userId="2c6c04f1-77c7-44b5-a463-93386779ab63" providerId="ADAL" clId="{B1E6FCE2-B1EF-495A-AC10-0BE7CC109759}" dt="2021-02-02T13:35:07.893" v="1465" actId="20577"/>
          <ac:spMkLst>
            <pc:docMk/>
            <pc:sldMk cId="2565961729" sldId="297"/>
            <ac:spMk id="7" creationId="{6BBC153D-4AD1-4C18-8B27-71A78681D323}"/>
          </ac:spMkLst>
        </pc:spChg>
        <pc:picChg chg="add del">
          <ac:chgData name="Ben Nienhuis" userId="2c6c04f1-77c7-44b5-a463-93386779ab63" providerId="ADAL" clId="{B1E6FCE2-B1EF-495A-AC10-0BE7CC109759}" dt="2021-02-02T13:27:02.623" v="1351" actId="478"/>
          <ac:picMkLst>
            <pc:docMk/>
            <pc:sldMk cId="2565961729" sldId="297"/>
            <ac:picMk id="2" creationId="{813B5EAB-4ECC-435D-A507-0EDB6DC199AE}"/>
          </ac:picMkLst>
        </pc:picChg>
        <pc:picChg chg="add del">
          <ac:chgData name="Ben Nienhuis" userId="2c6c04f1-77c7-44b5-a463-93386779ab63" providerId="ADAL" clId="{B1E6FCE2-B1EF-495A-AC10-0BE7CC109759}" dt="2021-02-02T13:27:31.539" v="1353" actId="478"/>
          <ac:picMkLst>
            <pc:docMk/>
            <pc:sldMk cId="2565961729" sldId="297"/>
            <ac:picMk id="3" creationId="{319688F1-AC20-4BED-87AB-098C7E70E056}"/>
          </ac:picMkLst>
        </pc:picChg>
        <pc:picChg chg="del">
          <ac:chgData name="Ben Nienhuis" userId="2c6c04f1-77c7-44b5-a463-93386779ab63" providerId="ADAL" clId="{B1E6FCE2-B1EF-495A-AC10-0BE7CC109759}" dt="2021-02-02T13:24:39.509" v="1349" actId="478"/>
          <ac:picMkLst>
            <pc:docMk/>
            <pc:sldMk cId="2565961729" sldId="297"/>
            <ac:picMk id="6" creationId="{EA29B1AE-DD2F-4686-BCAE-9AB0CA249644}"/>
          </ac:picMkLst>
        </pc:picChg>
        <pc:picChg chg="add mod">
          <ac:chgData name="Ben Nienhuis" userId="2c6c04f1-77c7-44b5-a463-93386779ab63" providerId="ADAL" clId="{B1E6FCE2-B1EF-495A-AC10-0BE7CC109759}" dt="2021-02-02T13:28:26.558" v="1356" actId="14100"/>
          <ac:picMkLst>
            <pc:docMk/>
            <pc:sldMk cId="2565961729" sldId="297"/>
            <ac:picMk id="8" creationId="{E077F575-7380-46AD-B416-1D7BE81C1B9C}"/>
          </ac:picMkLst>
        </pc:picChg>
        <pc:picChg chg="add del">
          <ac:chgData name="Ben Nienhuis" userId="2c6c04f1-77c7-44b5-a463-93386779ab63" providerId="ADAL" clId="{B1E6FCE2-B1EF-495A-AC10-0BE7CC109759}" dt="2021-02-02T13:35:15.133" v="1466" actId="478"/>
          <ac:picMkLst>
            <pc:docMk/>
            <pc:sldMk cId="2565961729" sldId="297"/>
            <ac:picMk id="9" creationId="{94666693-8617-4278-B7D3-613232CE6816}"/>
          </ac:picMkLst>
        </pc:picChg>
        <pc:picChg chg="add mod">
          <ac:chgData name="Ben Nienhuis" userId="2c6c04f1-77c7-44b5-a463-93386779ab63" providerId="ADAL" clId="{B1E6FCE2-B1EF-495A-AC10-0BE7CC109759}" dt="2021-02-02T13:30:29.253" v="1361" actId="14100"/>
          <ac:picMkLst>
            <pc:docMk/>
            <pc:sldMk cId="2565961729" sldId="297"/>
            <ac:picMk id="10" creationId="{24ED77ED-EEEB-453B-809A-7D4BD2850C3F}"/>
          </ac:picMkLst>
        </pc:picChg>
      </pc:sldChg>
      <pc:sldChg chg="addSp delSp modSp add modAnim">
        <pc:chgData name="Ben Nienhuis" userId="2c6c04f1-77c7-44b5-a463-93386779ab63" providerId="ADAL" clId="{B1E6FCE2-B1EF-495A-AC10-0BE7CC109759}" dt="2021-02-02T13:45:53.315" v="1688"/>
        <pc:sldMkLst>
          <pc:docMk/>
          <pc:sldMk cId="3744380926" sldId="298"/>
        </pc:sldMkLst>
        <pc:spChg chg="mod">
          <ac:chgData name="Ben Nienhuis" userId="2c6c04f1-77c7-44b5-a463-93386779ab63" providerId="ADAL" clId="{B1E6FCE2-B1EF-495A-AC10-0BE7CC109759}" dt="2021-02-02T13:40:15.548" v="1549" actId="20577"/>
          <ac:spMkLst>
            <pc:docMk/>
            <pc:sldMk cId="3744380926" sldId="298"/>
            <ac:spMk id="5" creationId="{00000000-0000-0000-0000-000000000000}"/>
          </ac:spMkLst>
        </pc:spChg>
        <pc:spChg chg="del mod">
          <ac:chgData name="Ben Nienhuis" userId="2c6c04f1-77c7-44b5-a463-93386779ab63" providerId="ADAL" clId="{B1E6FCE2-B1EF-495A-AC10-0BE7CC109759}" dt="2021-02-02T13:35:53.651" v="1472" actId="478"/>
          <ac:spMkLst>
            <pc:docMk/>
            <pc:sldMk cId="3744380926" sldId="298"/>
            <ac:spMk id="7" creationId="{6BBC153D-4AD1-4C18-8B27-71A78681D323}"/>
          </ac:spMkLst>
        </pc:spChg>
        <pc:spChg chg="add mod">
          <ac:chgData name="Ben Nienhuis" userId="2c6c04f1-77c7-44b5-a463-93386779ab63" providerId="ADAL" clId="{B1E6FCE2-B1EF-495A-AC10-0BE7CC109759}" dt="2021-02-02T13:41:51.501" v="1632" actId="20577"/>
          <ac:spMkLst>
            <pc:docMk/>
            <pc:sldMk cId="3744380926" sldId="298"/>
            <ac:spMk id="9" creationId="{9A731D18-FB6F-4E40-BCC8-6252363A4BCE}"/>
          </ac:spMkLst>
        </pc:spChg>
        <pc:spChg chg="add mod">
          <ac:chgData name="Ben Nienhuis" userId="2c6c04f1-77c7-44b5-a463-93386779ab63" providerId="ADAL" clId="{B1E6FCE2-B1EF-495A-AC10-0BE7CC109759}" dt="2021-02-02T13:45:43.886" v="1687" actId="1076"/>
          <ac:spMkLst>
            <pc:docMk/>
            <pc:sldMk cId="3744380926" sldId="298"/>
            <ac:spMk id="11" creationId="{5A827ED1-F8D0-4D3E-A13A-EFA10CF3C946}"/>
          </ac:spMkLst>
        </pc:spChg>
        <pc:picChg chg="add del">
          <ac:chgData name="Ben Nienhuis" userId="2c6c04f1-77c7-44b5-a463-93386779ab63" providerId="ADAL" clId="{B1E6FCE2-B1EF-495A-AC10-0BE7CC109759}" dt="2021-02-02T13:38:18.238" v="1474" actId="478"/>
          <ac:picMkLst>
            <pc:docMk/>
            <pc:sldMk cId="3744380926" sldId="298"/>
            <ac:picMk id="2" creationId="{097535FC-C2D0-4101-868F-5E890D8D4C38}"/>
          </ac:picMkLst>
        </pc:picChg>
        <pc:picChg chg="add del">
          <ac:chgData name="Ben Nienhuis" userId="2c6c04f1-77c7-44b5-a463-93386779ab63" providerId="ADAL" clId="{B1E6FCE2-B1EF-495A-AC10-0BE7CC109759}" dt="2021-02-02T13:40:22.226" v="1551" actId="478"/>
          <ac:picMkLst>
            <pc:docMk/>
            <pc:sldMk cId="3744380926" sldId="298"/>
            <ac:picMk id="3" creationId="{C8330694-9B89-453C-8C61-D2B469A38D4E}"/>
          </ac:picMkLst>
        </pc:picChg>
        <pc:picChg chg="add mod">
          <ac:chgData name="Ben Nienhuis" userId="2c6c04f1-77c7-44b5-a463-93386779ab63" providerId="ADAL" clId="{B1E6FCE2-B1EF-495A-AC10-0BE7CC109759}" dt="2021-02-02T13:41:07.862" v="1554" actId="14100"/>
          <ac:picMkLst>
            <pc:docMk/>
            <pc:sldMk cId="3744380926" sldId="298"/>
            <ac:picMk id="6" creationId="{0C3DDB62-6805-4D3C-B9BF-B016DF62EAE7}"/>
          </ac:picMkLst>
        </pc:picChg>
        <pc:picChg chg="del">
          <ac:chgData name="Ben Nienhuis" userId="2c6c04f1-77c7-44b5-a463-93386779ab63" providerId="ADAL" clId="{B1E6FCE2-B1EF-495A-AC10-0BE7CC109759}" dt="2021-02-02T13:35:46.688" v="1470" actId="478"/>
          <ac:picMkLst>
            <pc:docMk/>
            <pc:sldMk cId="3744380926" sldId="298"/>
            <ac:picMk id="8" creationId="{E077F575-7380-46AD-B416-1D7BE81C1B9C}"/>
          </ac:picMkLst>
        </pc:picChg>
        <pc:picChg chg="del">
          <ac:chgData name="Ben Nienhuis" userId="2c6c04f1-77c7-44b5-a463-93386779ab63" providerId="ADAL" clId="{B1E6FCE2-B1EF-495A-AC10-0BE7CC109759}" dt="2021-02-02T13:35:43.981" v="1469" actId="478"/>
          <ac:picMkLst>
            <pc:docMk/>
            <pc:sldMk cId="3744380926" sldId="298"/>
            <ac:picMk id="10" creationId="{24ED77ED-EEEB-453B-809A-7D4BD2850C3F}"/>
          </ac:picMkLst>
        </pc:picChg>
      </pc:sldChg>
      <pc:sldChg chg="delSp modSp add delAnim modAnim">
        <pc:chgData name="Ben Nienhuis" userId="2c6c04f1-77c7-44b5-a463-93386779ab63" providerId="ADAL" clId="{B1E6FCE2-B1EF-495A-AC10-0BE7CC109759}" dt="2021-02-02T13:55:02.750" v="1948" actId="20577"/>
        <pc:sldMkLst>
          <pc:docMk/>
          <pc:sldMk cId="3034573629" sldId="299"/>
        </pc:sldMkLst>
        <pc:spChg chg="mod">
          <ac:chgData name="Ben Nienhuis" userId="2c6c04f1-77c7-44b5-a463-93386779ab63" providerId="ADAL" clId="{B1E6FCE2-B1EF-495A-AC10-0BE7CC109759}" dt="2021-02-02T13:55:02.750" v="1948" actId="20577"/>
          <ac:spMkLst>
            <pc:docMk/>
            <pc:sldMk cId="3034573629" sldId="299"/>
            <ac:spMk id="5" creationId="{00000000-0000-0000-0000-000000000000}"/>
          </ac:spMkLst>
        </pc:spChg>
        <pc:spChg chg="del mod">
          <ac:chgData name="Ben Nienhuis" userId="2c6c04f1-77c7-44b5-a463-93386779ab63" providerId="ADAL" clId="{B1E6FCE2-B1EF-495A-AC10-0BE7CC109759}" dt="2021-02-02T13:47:15.650" v="1692" actId="478"/>
          <ac:spMkLst>
            <pc:docMk/>
            <pc:sldMk cId="3034573629" sldId="299"/>
            <ac:spMk id="9" creationId="{9A731D18-FB6F-4E40-BCC8-6252363A4BCE}"/>
          </ac:spMkLst>
        </pc:spChg>
        <pc:spChg chg="del">
          <ac:chgData name="Ben Nienhuis" userId="2c6c04f1-77c7-44b5-a463-93386779ab63" providerId="ADAL" clId="{B1E6FCE2-B1EF-495A-AC10-0BE7CC109759}" dt="2021-02-02T13:47:19.924" v="1693" actId="478"/>
          <ac:spMkLst>
            <pc:docMk/>
            <pc:sldMk cId="3034573629" sldId="299"/>
            <ac:spMk id="11" creationId="{5A827ED1-F8D0-4D3E-A13A-EFA10CF3C946}"/>
          </ac:spMkLst>
        </pc:spChg>
        <pc:picChg chg="del">
          <ac:chgData name="Ben Nienhuis" userId="2c6c04f1-77c7-44b5-a463-93386779ab63" providerId="ADAL" clId="{B1E6FCE2-B1EF-495A-AC10-0BE7CC109759}" dt="2021-02-02T13:47:06.680" v="1690" actId="478"/>
          <ac:picMkLst>
            <pc:docMk/>
            <pc:sldMk cId="3034573629" sldId="299"/>
            <ac:picMk id="6" creationId="{0C3DDB62-6805-4D3C-B9BF-B016DF62EAE7}"/>
          </ac:picMkLst>
        </pc:picChg>
      </pc:sldChg>
      <pc:sldChg chg="modSp add">
        <pc:chgData name="Ben Nienhuis" userId="2c6c04f1-77c7-44b5-a463-93386779ab63" providerId="ADAL" clId="{B1E6FCE2-B1EF-495A-AC10-0BE7CC109759}" dt="2021-02-02T14:11:09.273" v="1979" actId="20577"/>
        <pc:sldMkLst>
          <pc:docMk/>
          <pc:sldMk cId="189932620" sldId="300"/>
        </pc:sldMkLst>
        <pc:spChg chg="mod">
          <ac:chgData name="Ben Nienhuis" userId="2c6c04f1-77c7-44b5-a463-93386779ab63" providerId="ADAL" clId="{B1E6FCE2-B1EF-495A-AC10-0BE7CC109759}" dt="2021-02-02T14:11:09.273" v="1979" actId="20577"/>
          <ac:spMkLst>
            <pc:docMk/>
            <pc:sldMk cId="189932620" sldId="300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 fontScale="90000"/>
          </a:bodyPr>
          <a:lstStyle/>
          <a:p>
            <a:r>
              <a:rPr lang="nl-NL" dirty="0"/>
              <a:t>Kostprijs: Wat hebben we gedaan?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1023286" y="1296000"/>
            <a:ext cx="9197951" cy="4680000"/>
          </a:xfrm>
        </p:spPr>
        <p:txBody>
          <a:bodyPr>
            <a:normAutofit/>
          </a:bodyPr>
          <a:lstStyle/>
          <a:p>
            <a:pPr lvl="1"/>
            <a:r>
              <a:rPr lang="nl-NL" dirty="0"/>
              <a:t>Dan hebben we de arbeidskosten per hectare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A8B354E2-C2FC-45D9-920F-2F60AC244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529" y="2140320"/>
            <a:ext cx="9197951" cy="169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493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/>
          </a:bodyPr>
          <a:lstStyle/>
          <a:p>
            <a:r>
              <a:rPr lang="nl-NL" dirty="0"/>
              <a:t>Kostprijs: Wat gaan we doen?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1023286" y="1296000"/>
            <a:ext cx="9197951" cy="4680000"/>
          </a:xfrm>
        </p:spPr>
        <p:txBody>
          <a:bodyPr>
            <a:normAutofit/>
          </a:bodyPr>
          <a:lstStyle/>
          <a:p>
            <a:pPr lvl="1"/>
            <a:endParaRPr lang="nl-NL" dirty="0"/>
          </a:p>
          <a:p>
            <a:pPr lvl="1"/>
            <a:r>
              <a:rPr lang="nl-NL" dirty="0"/>
              <a:t>Duurzame productie middelen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Kijk in de </a:t>
            </a:r>
            <a:r>
              <a:rPr lang="nl-NL" dirty="0" err="1"/>
              <a:t>kwingids</a:t>
            </a:r>
            <a:r>
              <a:rPr lang="nl-NL" dirty="0"/>
              <a:t> 2019 vanaf </a:t>
            </a:r>
            <a:r>
              <a:rPr lang="nl-NL" dirty="0" err="1"/>
              <a:t>blz</a:t>
            </a:r>
            <a:r>
              <a:rPr lang="nl-NL" dirty="0"/>
              <a:t> 61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Wat kost een kas?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A29B1AE-DD2F-4686-BCAE-9AB0CA249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286" y="3609375"/>
            <a:ext cx="7639050" cy="1952625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6BBC153D-4AD1-4C18-8B27-71A78681D323}"/>
              </a:ext>
            </a:extLst>
          </p:cNvPr>
          <p:cNvSpPr txBox="1"/>
          <p:nvPr/>
        </p:nvSpPr>
        <p:spPr>
          <a:xfrm>
            <a:off x="964381" y="5791334"/>
            <a:ext cx="10446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 dit geval kost een kas dus   (37+42)/2  x  0,5% =   0,197 Euro aan onderhoud per meter per jaar </a:t>
            </a:r>
          </a:p>
          <a:p>
            <a:r>
              <a:rPr lang="nl-NL" dirty="0"/>
              <a:t>En je schrijft   (37+42)/2  x  7 =   2,76 Euro af per meter per jaar</a:t>
            </a:r>
          </a:p>
        </p:txBody>
      </p:sp>
    </p:spTree>
    <p:extLst>
      <p:ext uri="{BB962C8B-B14F-4D97-AF65-F5344CB8AC3E}">
        <p14:creationId xmlns:p14="http://schemas.microsoft.com/office/powerpoint/2010/main" val="1993755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/>
          </a:bodyPr>
          <a:lstStyle/>
          <a:p>
            <a:r>
              <a:rPr lang="nl-NL" dirty="0"/>
              <a:t>Kostprijs: Wat gaan we doen?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1023286" y="1296000"/>
            <a:ext cx="9197951" cy="4680000"/>
          </a:xfrm>
        </p:spPr>
        <p:txBody>
          <a:bodyPr>
            <a:normAutofit/>
          </a:bodyPr>
          <a:lstStyle/>
          <a:p>
            <a:pPr lvl="1"/>
            <a:endParaRPr lang="nl-NL" dirty="0"/>
          </a:p>
          <a:p>
            <a:pPr lvl="1"/>
            <a:r>
              <a:rPr lang="nl-NL" dirty="0"/>
              <a:t>Duurzame productie middelen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Kijk in de </a:t>
            </a:r>
            <a:r>
              <a:rPr lang="nl-NL" dirty="0" err="1"/>
              <a:t>kwingids</a:t>
            </a:r>
            <a:r>
              <a:rPr lang="nl-NL" dirty="0"/>
              <a:t> 2019 vanaf </a:t>
            </a:r>
            <a:r>
              <a:rPr lang="nl-NL" dirty="0" err="1"/>
              <a:t>blz</a:t>
            </a:r>
            <a:r>
              <a:rPr lang="nl-NL" dirty="0"/>
              <a:t> 61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Wat kost een oppotmachine?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BBC153D-4AD1-4C18-8B27-71A78681D323}"/>
              </a:ext>
            </a:extLst>
          </p:cNvPr>
          <p:cNvSpPr txBox="1"/>
          <p:nvPr/>
        </p:nvSpPr>
        <p:spPr>
          <a:xfrm>
            <a:off x="964381" y="5791334"/>
            <a:ext cx="104468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 dit geval kost een oppotmachine gemiddeld dus   (8350 +27000)/2  x  5% =   883 Euro aan onderhoud per stuk </a:t>
            </a:r>
          </a:p>
          <a:p>
            <a:r>
              <a:rPr lang="nl-NL" dirty="0"/>
              <a:t>En je schrijft   (8350 +27000)/2  x  10%=   1767 Euro af per meter per jaar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E077F575-7380-46AD-B416-1D7BE81C1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302" y="4727139"/>
            <a:ext cx="9659738" cy="258219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24ED77ED-EEEB-453B-809A-7D4BD2850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535" y="3928988"/>
            <a:ext cx="9464755" cy="55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961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/>
          </a:bodyPr>
          <a:lstStyle/>
          <a:p>
            <a:r>
              <a:rPr lang="nl-NL" dirty="0"/>
              <a:t>Kostprijs: Wat gaan we doen?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1023286" y="1296000"/>
            <a:ext cx="9197951" cy="4680000"/>
          </a:xfrm>
        </p:spPr>
        <p:txBody>
          <a:bodyPr>
            <a:normAutofit/>
          </a:bodyPr>
          <a:lstStyle/>
          <a:p>
            <a:pPr lvl="1"/>
            <a:endParaRPr lang="nl-NL" dirty="0"/>
          </a:p>
          <a:p>
            <a:pPr lvl="1"/>
            <a:r>
              <a:rPr lang="nl-NL" dirty="0"/>
              <a:t>Duurzame productie middelen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Bedrijfsomvang: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C3DDB62-6805-4D3C-B9BF-B016DF62E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186" y="2878050"/>
            <a:ext cx="10030161" cy="2683950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9A731D18-FB6F-4E40-BCC8-6252363A4BCE}"/>
              </a:ext>
            </a:extLst>
          </p:cNvPr>
          <p:cNvSpPr txBox="1"/>
          <p:nvPr/>
        </p:nvSpPr>
        <p:spPr>
          <a:xfrm>
            <a:off x="1465545" y="5711868"/>
            <a:ext cx="949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We zien dus dat een groot bedrijf veel minder DPM heeft dan een klein bedrijf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5A827ED1-F8D0-4D3E-A13A-EFA10CF3C946}"/>
              </a:ext>
            </a:extLst>
          </p:cNvPr>
          <p:cNvSpPr txBox="1"/>
          <p:nvPr/>
        </p:nvSpPr>
        <p:spPr>
          <a:xfrm>
            <a:off x="1465545" y="6186028"/>
            <a:ext cx="7603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In dit geval zijn de </a:t>
            </a:r>
            <a:r>
              <a:rPr lang="nl-NL" dirty="0" err="1"/>
              <a:t>dpm</a:t>
            </a:r>
            <a:r>
              <a:rPr lang="nl-NL" dirty="0"/>
              <a:t> kosten bij 10 ha 35% lager</a:t>
            </a:r>
          </a:p>
        </p:txBody>
      </p:sp>
    </p:spTree>
    <p:extLst>
      <p:ext uri="{BB962C8B-B14F-4D97-AF65-F5344CB8AC3E}">
        <p14:creationId xmlns:p14="http://schemas.microsoft.com/office/powerpoint/2010/main" val="374438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/>
          </a:bodyPr>
          <a:lstStyle/>
          <a:p>
            <a:r>
              <a:rPr lang="nl-NL" dirty="0"/>
              <a:t>Kostprijs: Wat gaan we doen?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1023286" y="1296000"/>
            <a:ext cx="9197951" cy="4680000"/>
          </a:xfrm>
        </p:spPr>
        <p:txBody>
          <a:bodyPr>
            <a:normAutofit/>
          </a:bodyPr>
          <a:lstStyle/>
          <a:p>
            <a:pPr lvl="1"/>
            <a:endParaRPr lang="nl-NL" dirty="0"/>
          </a:p>
          <a:p>
            <a:pPr lvl="1"/>
            <a:r>
              <a:rPr lang="nl-NL" dirty="0"/>
              <a:t>Duurzame productie middelen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Er zijn diverse rekenmethodes voor de DPM.</a:t>
            </a:r>
          </a:p>
          <a:p>
            <a:pPr lvl="1"/>
            <a:endParaRPr lang="nl-NL" dirty="0"/>
          </a:p>
          <a:p>
            <a:pPr marL="457200" lvl="1" indent="-457200">
              <a:buAutoNum type="arabicPeriod"/>
            </a:pPr>
            <a:r>
              <a:rPr lang="nl-NL" dirty="0"/>
              <a:t>Totale DPM delen door aantal meters of planten</a:t>
            </a:r>
          </a:p>
          <a:p>
            <a:pPr marL="457200" lvl="1" indent="-457200">
              <a:buAutoNum type="arabicPeriod"/>
            </a:pPr>
            <a:endParaRPr lang="nl-NL" dirty="0"/>
          </a:p>
          <a:p>
            <a:pPr marL="457200" lvl="1" indent="-457200">
              <a:buAutoNum type="arabicPeriod"/>
            </a:pPr>
            <a:r>
              <a:rPr lang="nl-NL" dirty="0"/>
              <a:t>DPM bereken per netto gebruikte meter en teeltduur</a:t>
            </a:r>
          </a:p>
          <a:p>
            <a:pPr marL="457200" lvl="1" indent="-457200">
              <a:buAutoNum type="arabicPeriod"/>
            </a:pPr>
            <a:endParaRPr lang="nl-NL" dirty="0"/>
          </a:p>
          <a:p>
            <a:pPr lvl="1"/>
            <a:r>
              <a:rPr lang="nl-NL" dirty="0"/>
              <a:t>Daarover volgende les meer</a:t>
            </a:r>
          </a:p>
          <a:p>
            <a:pPr marL="457200" lvl="1" indent="-457200">
              <a:buAutoNum type="arabicPeriod"/>
            </a:pPr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457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/>
          </a:bodyPr>
          <a:lstStyle/>
          <a:p>
            <a:r>
              <a:rPr lang="nl-NL" dirty="0"/>
              <a:t>Kostprijs: Wat gaan we doen?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1023286" y="1296000"/>
            <a:ext cx="9197951" cy="4680000"/>
          </a:xfrm>
        </p:spPr>
        <p:txBody>
          <a:bodyPr>
            <a:normAutofit/>
          </a:bodyPr>
          <a:lstStyle/>
          <a:p>
            <a:pPr lvl="1"/>
            <a:endParaRPr lang="nl-NL" dirty="0"/>
          </a:p>
          <a:p>
            <a:pPr lvl="1"/>
            <a:r>
              <a:rPr lang="nl-NL" dirty="0"/>
              <a:t>Opdracht Duurzame productie middelen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Maak een lijst met de duurzame productie middelen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Gebruik </a:t>
            </a:r>
            <a:r>
              <a:rPr lang="nl-NL" dirty="0" err="1"/>
              <a:t>excel</a:t>
            </a:r>
            <a:r>
              <a:rPr lang="nl-NL" dirty="0"/>
              <a:t> </a:t>
            </a:r>
            <a:r>
              <a:rPr lang="nl-NL"/>
              <a:t>van opdracht 3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marL="457200" lvl="1" indent="-457200">
              <a:buAutoNum type="arabicPeriod"/>
            </a:pPr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932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665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8692800" cy="720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Optimaliseren, periode 15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2088000" y="2133600"/>
            <a:ext cx="7200000" cy="1865376"/>
          </a:xfrm>
        </p:spPr>
        <p:txBody>
          <a:bodyPr>
            <a:normAutofit/>
          </a:bodyPr>
          <a:lstStyle/>
          <a:p>
            <a:r>
              <a:rPr lang="nl-NL" sz="4800" dirty="0"/>
              <a:t>Kostprijs les 3</a:t>
            </a:r>
          </a:p>
        </p:txBody>
      </p:sp>
    </p:spTree>
    <p:extLst>
      <p:ext uri="{BB962C8B-B14F-4D97-AF65-F5344CB8AC3E}">
        <p14:creationId xmlns:p14="http://schemas.microsoft.com/office/powerpoint/2010/main" val="240483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 fontScale="90000"/>
          </a:bodyPr>
          <a:lstStyle/>
          <a:p>
            <a:r>
              <a:rPr lang="nl-NL" dirty="0"/>
              <a:t>Kostprijs: Wat hebben we gedaan?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2088000" y="1500384"/>
            <a:ext cx="8055744" cy="4680000"/>
          </a:xfrm>
        </p:spPr>
        <p:txBody>
          <a:bodyPr>
            <a:normAutofit/>
          </a:bodyPr>
          <a:lstStyle/>
          <a:p>
            <a:pPr marL="342900" indent="-342900"/>
            <a:r>
              <a:rPr lang="nl-NL" dirty="0"/>
              <a:t>Oriënterende opdracht: marktgericht teeltplan</a:t>
            </a:r>
          </a:p>
          <a:p>
            <a:pPr marL="342900" indent="-342900"/>
            <a:r>
              <a:rPr lang="nl-NL" dirty="0"/>
              <a:t>Hanteren KWINGIDS</a:t>
            </a:r>
          </a:p>
          <a:p>
            <a:pPr marL="342900" indent="-342900"/>
            <a:r>
              <a:rPr lang="nl-NL" dirty="0"/>
              <a:t>Kennismaking met saldoberekeningen</a:t>
            </a:r>
          </a:p>
          <a:p>
            <a:r>
              <a:rPr lang="nl-NL" dirty="0"/>
              <a:t>Les 1		Productkosten</a:t>
            </a:r>
          </a:p>
          <a:p>
            <a:r>
              <a:rPr lang="nl-NL" dirty="0"/>
              <a:t>Les 2		Arbeidskosten</a:t>
            </a:r>
          </a:p>
          <a:p>
            <a:pPr lvl="1"/>
            <a:r>
              <a:rPr lang="nl-NL" dirty="0"/>
              <a:t>		</a:t>
            </a:r>
          </a:p>
          <a:p>
            <a:pPr marL="342900" lvl="1" indent="-342900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121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 fontScale="90000"/>
          </a:bodyPr>
          <a:lstStyle/>
          <a:p>
            <a:r>
              <a:rPr lang="nl-NL" dirty="0"/>
              <a:t>Kostprijs: Wat hebben we gedaan?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2088000" y="1500384"/>
            <a:ext cx="8055744" cy="4680000"/>
          </a:xfrm>
        </p:spPr>
        <p:txBody>
          <a:bodyPr>
            <a:normAutofit/>
          </a:bodyPr>
          <a:lstStyle/>
          <a:p>
            <a:pPr lvl="1"/>
            <a:r>
              <a:rPr lang="nl-NL" dirty="0"/>
              <a:t>		</a:t>
            </a:r>
          </a:p>
          <a:p>
            <a:pPr lvl="1"/>
            <a:r>
              <a:rPr lang="nl-NL" dirty="0"/>
              <a:t>		</a:t>
            </a:r>
          </a:p>
          <a:p>
            <a:pPr marL="342900" lvl="1" indent="-342900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B0EE3C9-F8C3-4097-B6F9-4E05D60C636B}"/>
              </a:ext>
            </a:extLst>
          </p:cNvPr>
          <p:cNvSpPr txBox="1"/>
          <p:nvPr/>
        </p:nvSpPr>
        <p:spPr>
          <a:xfrm>
            <a:off x="663879" y="1296000"/>
            <a:ext cx="98705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Toegerekende kosten</a:t>
            </a:r>
          </a:p>
          <a:p>
            <a:endParaRPr lang="nl-NL" dirty="0"/>
          </a:p>
          <a:p>
            <a:r>
              <a:rPr lang="nl-NL" dirty="0"/>
              <a:t>We hebben gekeken naar de doordragende aardbei , toegerekende kosten per bruto m2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CD6DEDC-8841-4E7E-9CC3-0E1D87384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515" y="2219330"/>
            <a:ext cx="6855391" cy="4419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90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 fontScale="90000"/>
          </a:bodyPr>
          <a:lstStyle/>
          <a:p>
            <a:r>
              <a:rPr lang="nl-NL" dirty="0"/>
              <a:t>Kostprijs: Wat hebben we gedaan?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2088000" y="1500384"/>
            <a:ext cx="8055744" cy="4680000"/>
          </a:xfrm>
        </p:spPr>
        <p:txBody>
          <a:bodyPr>
            <a:normAutofit/>
          </a:bodyPr>
          <a:lstStyle/>
          <a:p>
            <a:pPr lvl="1"/>
            <a:r>
              <a:rPr lang="nl-NL" dirty="0"/>
              <a:t>		</a:t>
            </a:r>
          </a:p>
          <a:p>
            <a:pPr lvl="1"/>
            <a:r>
              <a:rPr lang="nl-NL" dirty="0"/>
              <a:t>		</a:t>
            </a:r>
          </a:p>
          <a:p>
            <a:pPr marL="342900" lvl="1" indent="-342900"/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B0EE3C9-F8C3-4097-B6F9-4E05D60C636B}"/>
              </a:ext>
            </a:extLst>
          </p:cNvPr>
          <p:cNvSpPr txBox="1"/>
          <p:nvPr/>
        </p:nvSpPr>
        <p:spPr>
          <a:xfrm>
            <a:off x="663879" y="1296000"/>
            <a:ext cx="98705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Toegerekende kosten</a:t>
            </a:r>
          </a:p>
          <a:p>
            <a:endParaRPr lang="nl-NL" dirty="0"/>
          </a:p>
          <a:p>
            <a:r>
              <a:rPr lang="nl-NL" dirty="0"/>
              <a:t>We hebben gewerkt met het </a:t>
            </a:r>
            <a:r>
              <a:rPr lang="nl-NL" dirty="0" err="1"/>
              <a:t>excel</a:t>
            </a:r>
            <a:r>
              <a:rPr lang="nl-NL" dirty="0"/>
              <a:t> formulier en ons eigen gewas in gevuld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7710BDF0-5182-4F37-BE36-9F25EC396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049" y="2319929"/>
            <a:ext cx="7559379" cy="352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2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 fontScale="90000"/>
          </a:bodyPr>
          <a:lstStyle/>
          <a:p>
            <a:r>
              <a:rPr lang="nl-NL" dirty="0"/>
              <a:t>Kostprijs: Wat hebben we gedaan?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1023286" y="1296000"/>
            <a:ext cx="6016341" cy="46800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nl-NL" dirty="0"/>
              <a:t>We hebben gekeken naar de arbeidskosten</a:t>
            </a:r>
          </a:p>
          <a:p>
            <a:pPr lvl="1"/>
            <a:r>
              <a:rPr lang="nl-NL" dirty="0"/>
              <a:t>		</a:t>
            </a:r>
          </a:p>
          <a:p>
            <a:r>
              <a:rPr lang="nl-NL" dirty="0"/>
              <a:t>arbeidskosten toewijzen a.d.h.v. </a:t>
            </a:r>
            <a:r>
              <a:rPr lang="nl-NL" dirty="0" err="1"/>
              <a:t>teelttechnische</a:t>
            </a:r>
            <a:r>
              <a:rPr lang="nl-NL" dirty="0"/>
              <a:t>  handelingen </a:t>
            </a:r>
          </a:p>
          <a:p>
            <a:endParaRPr lang="nl-NL" dirty="0"/>
          </a:p>
          <a:p>
            <a:r>
              <a:rPr lang="nl-NL" dirty="0"/>
              <a:t>toekennen van “genormaliseerde waarde” aan de verschillende teelthandelingen (taaktijden, manuren)	</a:t>
            </a:r>
          </a:p>
          <a:p>
            <a:endParaRPr lang="nl-NL" dirty="0"/>
          </a:p>
          <a:p>
            <a:r>
              <a:rPr lang="nl-NL" dirty="0"/>
              <a:t>Toekennen van arbeidskosten per verschillende handelingen aan de hand van een gemiddeld loon  </a:t>
            </a:r>
          </a:p>
          <a:p>
            <a:endParaRPr lang="nl-NL" dirty="0"/>
          </a:p>
          <a:p>
            <a:r>
              <a:rPr lang="nl-NL" dirty="0"/>
              <a:t>In de </a:t>
            </a:r>
            <a:r>
              <a:rPr lang="nl-NL" dirty="0" err="1"/>
              <a:t>kwingids</a:t>
            </a:r>
            <a:r>
              <a:rPr lang="nl-NL" dirty="0"/>
              <a:t> bij aardbei staat het aantal uren per periode per hectare</a:t>
            </a:r>
          </a:p>
          <a:p>
            <a:endParaRPr lang="nl-NL" dirty="0"/>
          </a:p>
          <a:p>
            <a:r>
              <a:rPr lang="nl-NL" dirty="0"/>
              <a:t>Wij gaan dat specificeren</a:t>
            </a:r>
          </a:p>
          <a:p>
            <a:pPr lvl="1"/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70E5DBE-971F-46CB-91BB-8BA91DFA5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4133" y="1389786"/>
            <a:ext cx="1445648" cy="460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82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 fontScale="90000"/>
          </a:bodyPr>
          <a:lstStyle/>
          <a:p>
            <a:r>
              <a:rPr lang="nl-NL" dirty="0"/>
              <a:t>Kostprijs: Wat hebben we gedaan?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1023286" y="1296000"/>
            <a:ext cx="9197951" cy="4680000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nl-NL" dirty="0"/>
              <a:t>toekennen van “genormaliseerde waarde” aan de verschillende teelthandelingen (taaktijden, manuren)	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/>
              <a:t>We berekenen het aantal uren per activiteit </a:t>
            </a:r>
            <a:r>
              <a:rPr lang="nl-NL" dirty="0" err="1"/>
              <a:t>enniet</a:t>
            </a:r>
            <a:r>
              <a:rPr lang="nl-NL" dirty="0"/>
              <a:t> toe te rekenen uren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/>
              <a:t>We kijken naar het gemiddelde arbeidsloon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/>
              <a:t>Dan hebben we de arbeidskosten per hectare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451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 fontScale="90000"/>
          </a:bodyPr>
          <a:lstStyle/>
          <a:p>
            <a:r>
              <a:rPr lang="nl-NL" dirty="0"/>
              <a:t>Kostprijs: Wat hebben we gedaan?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543057" y="1471364"/>
            <a:ext cx="10625657" cy="4680000"/>
          </a:xfrm>
        </p:spPr>
        <p:txBody>
          <a:bodyPr>
            <a:normAutofit/>
          </a:bodyPr>
          <a:lstStyle/>
          <a:p>
            <a:pPr lvl="1"/>
            <a:r>
              <a:rPr lang="nl-NL" dirty="0"/>
              <a:t>We berekenen het aantal uren per activiteit en de niet toegerekende uren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12EE0CB2-BA88-4431-92F9-17F9FE341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057" y="2314185"/>
            <a:ext cx="9960617" cy="2019822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27734BF9-A46F-43E4-837D-03F0545B2540}"/>
              </a:ext>
            </a:extLst>
          </p:cNvPr>
          <p:cNvSpPr txBox="1"/>
          <p:nvPr/>
        </p:nvSpPr>
        <p:spPr>
          <a:xfrm>
            <a:off x="4521896" y="4772416"/>
            <a:ext cx="5511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Gebruik hiervoor de </a:t>
            </a:r>
            <a:r>
              <a:rPr lang="nl-NL" dirty="0" err="1"/>
              <a:t>excel</a:t>
            </a:r>
            <a:r>
              <a:rPr lang="nl-NL" dirty="0"/>
              <a:t> arbeidskosten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301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56000" y="576000"/>
            <a:ext cx="8875680" cy="720000"/>
          </a:xfrm>
        </p:spPr>
        <p:txBody>
          <a:bodyPr>
            <a:normAutofit fontScale="90000"/>
          </a:bodyPr>
          <a:lstStyle/>
          <a:p>
            <a:r>
              <a:rPr lang="nl-NL" dirty="0"/>
              <a:t>Kostprijs: Wat hebben we gedaan?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/>
          </p:nvPr>
        </p:nvSpPr>
        <p:spPr>
          <a:xfrm>
            <a:off x="1023286" y="1296000"/>
            <a:ext cx="9197951" cy="4680000"/>
          </a:xfrm>
        </p:spPr>
        <p:txBody>
          <a:bodyPr>
            <a:normAutofit/>
          </a:bodyPr>
          <a:lstStyle/>
          <a:p>
            <a:pPr lvl="1"/>
            <a:r>
              <a:rPr lang="nl-NL" dirty="0"/>
              <a:t>We kijken naar het gemiddelde arbeidsloon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53DDE37E-573D-4A54-8C32-7A1F15B7D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523" y="2016000"/>
            <a:ext cx="9965476" cy="2079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02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FEFE2E46C86D4A9898CCC49B418B36" ma:contentTypeVersion="8" ma:contentTypeDescription="Een nieuw document maken." ma:contentTypeScope="" ma:versionID="21f30e843fc08326a90dfcc3df5d88f4">
  <xsd:schema xmlns:xsd="http://www.w3.org/2001/XMLSchema" xmlns:xs="http://www.w3.org/2001/XMLSchema" xmlns:p="http://schemas.microsoft.com/office/2006/metadata/properties" xmlns:ns2="2cb1c85b-b197-48cd-8bb1-fe9e9ee0096b" targetNamespace="http://schemas.microsoft.com/office/2006/metadata/properties" ma:root="true" ma:fieldsID="d1da33989067915997ea0975e1a45331" ns2:_="">
    <xsd:import namespace="2cb1c85b-b197-48cd-8bb1-fe9e9ee009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1c85b-b197-48cd-8bb1-fe9e9ee00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4AB30F-ACA7-4896-B21D-DE8147E7FCBA}"/>
</file>

<file path=customXml/itemProps2.xml><?xml version="1.0" encoding="utf-8"?>
<ds:datastoreItem xmlns:ds="http://schemas.openxmlformats.org/officeDocument/2006/customXml" ds:itemID="{D2CBBB0B-9056-4FD4-8B65-C7901B585B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8E399B-671C-4D95-A649-AA78F73FF870}">
  <ds:schemaRefs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915d7cad-3e71-4cea-95bb-ac32222adf06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82ac19c3-1cff-4f70-a585-2de21a3866c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533</TotalTime>
  <Words>493</Words>
  <Application>Microsoft Office PowerPoint</Application>
  <PresentationFormat>Breedbeeld</PresentationFormat>
  <Paragraphs>113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Kantoorthema</vt:lpstr>
      <vt:lpstr>PowerPoint-presentatie</vt:lpstr>
      <vt:lpstr>Optimaliseren, periode 15  </vt:lpstr>
      <vt:lpstr>Kostprijs: Wat hebben we gedaan?</vt:lpstr>
      <vt:lpstr>Kostprijs: Wat hebben we gedaan?</vt:lpstr>
      <vt:lpstr>Kostprijs: Wat hebben we gedaan?</vt:lpstr>
      <vt:lpstr>Kostprijs: Wat hebben we gedaan?</vt:lpstr>
      <vt:lpstr>Kostprijs: Wat hebben we gedaan?</vt:lpstr>
      <vt:lpstr>Kostprijs: Wat hebben we gedaan?</vt:lpstr>
      <vt:lpstr>Kostprijs: Wat hebben we gedaan?</vt:lpstr>
      <vt:lpstr>Kostprijs: Wat hebben we gedaan?</vt:lpstr>
      <vt:lpstr>Kostprijs: Wat gaan we doen?</vt:lpstr>
      <vt:lpstr>Kostprijs: Wat gaan we doen?</vt:lpstr>
      <vt:lpstr>Kostprijs: Wat gaan we doen?</vt:lpstr>
      <vt:lpstr>Kostprijs: Wat gaan we doen?</vt:lpstr>
      <vt:lpstr>Kostprijs: Wat gaan we doen?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Piet Segers</dc:creator>
  <cp:lastModifiedBy>Ben Nienhuis</cp:lastModifiedBy>
  <cp:revision>92</cp:revision>
  <dcterms:created xsi:type="dcterms:W3CDTF">2018-09-27T09:40:51Z</dcterms:created>
  <dcterms:modified xsi:type="dcterms:W3CDTF">2021-02-02T14:11:12Z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0x010100F4FEFE2E46C86D4A9898CCC49B418B36</vt:lpwstr>
  </property>
</Properties>
</file>